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6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6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9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3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5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8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3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3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F2482-C60D-4A95-8151-9CF7A45200E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3A42-86A5-4F24-BA10-D149D4BF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Freeform 274"/>
          <p:cNvSpPr/>
          <p:nvPr/>
        </p:nvSpPr>
        <p:spPr>
          <a:xfrm>
            <a:off x="3387676" y="5264716"/>
            <a:ext cx="1847712" cy="1369166"/>
          </a:xfrm>
          <a:custGeom>
            <a:avLst/>
            <a:gdLst>
              <a:gd name="connsiteX0" fmla="*/ 431289 w 1847712"/>
              <a:gd name="connsiteY0" fmla="*/ 6531 h 1369166"/>
              <a:gd name="connsiteX1" fmla="*/ 461171 w 1847712"/>
              <a:gd name="connsiteY1" fmla="*/ 12508 h 1369166"/>
              <a:gd name="connsiteX2" fmla="*/ 497030 w 1847712"/>
              <a:gd name="connsiteY2" fmla="*/ 36413 h 1369166"/>
              <a:gd name="connsiteX3" fmla="*/ 514959 w 1847712"/>
              <a:gd name="connsiteY3" fmla="*/ 42390 h 1369166"/>
              <a:gd name="connsiteX4" fmla="*/ 532889 w 1847712"/>
              <a:gd name="connsiteY4" fmla="*/ 78249 h 1369166"/>
              <a:gd name="connsiteX5" fmla="*/ 550818 w 1847712"/>
              <a:gd name="connsiteY5" fmla="*/ 84225 h 1369166"/>
              <a:gd name="connsiteX6" fmla="*/ 586677 w 1847712"/>
              <a:gd name="connsiteY6" fmla="*/ 108131 h 1369166"/>
              <a:gd name="connsiteX7" fmla="*/ 652418 w 1847712"/>
              <a:gd name="connsiteY7" fmla="*/ 138013 h 1369166"/>
              <a:gd name="connsiteX8" fmla="*/ 724136 w 1847712"/>
              <a:gd name="connsiteY8" fmla="*/ 155943 h 1369166"/>
              <a:gd name="connsiteX9" fmla="*/ 765971 w 1847712"/>
              <a:gd name="connsiteY9" fmla="*/ 173872 h 1369166"/>
              <a:gd name="connsiteX10" fmla="*/ 789877 w 1847712"/>
              <a:gd name="connsiteY10" fmla="*/ 179849 h 1369166"/>
              <a:gd name="connsiteX11" fmla="*/ 754018 w 1847712"/>
              <a:gd name="connsiteY11" fmla="*/ 209731 h 1369166"/>
              <a:gd name="connsiteX12" fmla="*/ 718159 w 1847712"/>
              <a:gd name="connsiteY12" fmla="*/ 221684 h 1369166"/>
              <a:gd name="connsiteX13" fmla="*/ 694253 w 1847712"/>
              <a:gd name="connsiteY13" fmla="*/ 239613 h 1369166"/>
              <a:gd name="connsiteX14" fmla="*/ 706206 w 1847712"/>
              <a:gd name="connsiteY14" fmla="*/ 257543 h 1369166"/>
              <a:gd name="connsiteX15" fmla="*/ 742065 w 1847712"/>
              <a:gd name="connsiteY15" fmla="*/ 281449 h 1369166"/>
              <a:gd name="connsiteX16" fmla="*/ 789877 w 1847712"/>
              <a:gd name="connsiteY16" fmla="*/ 311331 h 1369166"/>
              <a:gd name="connsiteX17" fmla="*/ 819759 w 1847712"/>
              <a:gd name="connsiteY17" fmla="*/ 317308 h 1369166"/>
              <a:gd name="connsiteX18" fmla="*/ 837689 w 1847712"/>
              <a:gd name="connsiteY18" fmla="*/ 335237 h 1369166"/>
              <a:gd name="connsiteX19" fmla="*/ 873548 w 1847712"/>
              <a:gd name="connsiteY19" fmla="*/ 353166 h 1369166"/>
              <a:gd name="connsiteX20" fmla="*/ 891477 w 1847712"/>
              <a:gd name="connsiteY20" fmla="*/ 371096 h 1369166"/>
              <a:gd name="connsiteX21" fmla="*/ 921359 w 1847712"/>
              <a:gd name="connsiteY21" fmla="*/ 383049 h 1369166"/>
              <a:gd name="connsiteX22" fmla="*/ 939289 w 1847712"/>
              <a:gd name="connsiteY22" fmla="*/ 395002 h 1369166"/>
              <a:gd name="connsiteX23" fmla="*/ 975148 w 1847712"/>
              <a:gd name="connsiteY23" fmla="*/ 406955 h 1369166"/>
              <a:gd name="connsiteX24" fmla="*/ 1022959 w 1847712"/>
              <a:gd name="connsiteY24" fmla="*/ 430860 h 1369166"/>
              <a:gd name="connsiteX25" fmla="*/ 1046865 w 1847712"/>
              <a:gd name="connsiteY25" fmla="*/ 436837 h 1369166"/>
              <a:gd name="connsiteX26" fmla="*/ 1082724 w 1847712"/>
              <a:gd name="connsiteY26" fmla="*/ 448790 h 1369166"/>
              <a:gd name="connsiteX27" fmla="*/ 1100653 w 1847712"/>
              <a:gd name="connsiteY27" fmla="*/ 466719 h 1369166"/>
              <a:gd name="connsiteX28" fmla="*/ 1118583 w 1847712"/>
              <a:gd name="connsiteY28" fmla="*/ 472696 h 1369166"/>
              <a:gd name="connsiteX29" fmla="*/ 1178348 w 1847712"/>
              <a:gd name="connsiteY29" fmla="*/ 496602 h 1369166"/>
              <a:gd name="connsiteX30" fmla="*/ 1244089 w 1847712"/>
              <a:gd name="connsiteY30" fmla="*/ 520508 h 1369166"/>
              <a:gd name="connsiteX31" fmla="*/ 1267995 w 1847712"/>
              <a:gd name="connsiteY31" fmla="*/ 532460 h 1369166"/>
              <a:gd name="connsiteX32" fmla="*/ 1309830 w 1847712"/>
              <a:gd name="connsiteY32" fmla="*/ 550390 h 1369166"/>
              <a:gd name="connsiteX33" fmla="*/ 1339712 w 1847712"/>
              <a:gd name="connsiteY33" fmla="*/ 568319 h 1369166"/>
              <a:gd name="connsiteX34" fmla="*/ 1375571 w 1847712"/>
              <a:gd name="connsiteY34" fmla="*/ 580272 h 1369166"/>
              <a:gd name="connsiteX35" fmla="*/ 1429359 w 1847712"/>
              <a:gd name="connsiteY35" fmla="*/ 634060 h 1369166"/>
              <a:gd name="connsiteX36" fmla="*/ 1459242 w 1847712"/>
              <a:gd name="connsiteY36" fmla="*/ 646013 h 1369166"/>
              <a:gd name="connsiteX37" fmla="*/ 1483148 w 1847712"/>
              <a:gd name="connsiteY37" fmla="*/ 663943 h 1369166"/>
              <a:gd name="connsiteX38" fmla="*/ 1584748 w 1847712"/>
              <a:gd name="connsiteY38" fmla="*/ 687849 h 1369166"/>
              <a:gd name="connsiteX39" fmla="*/ 1614630 w 1847712"/>
              <a:gd name="connsiteY39" fmla="*/ 699802 h 1369166"/>
              <a:gd name="connsiteX40" fmla="*/ 1692324 w 1847712"/>
              <a:gd name="connsiteY40" fmla="*/ 747613 h 1369166"/>
              <a:gd name="connsiteX41" fmla="*/ 1734159 w 1847712"/>
              <a:gd name="connsiteY41" fmla="*/ 759566 h 1369166"/>
              <a:gd name="connsiteX42" fmla="*/ 1764042 w 1847712"/>
              <a:gd name="connsiteY42" fmla="*/ 777496 h 1369166"/>
              <a:gd name="connsiteX43" fmla="*/ 1817830 w 1847712"/>
              <a:gd name="connsiteY43" fmla="*/ 789449 h 1369166"/>
              <a:gd name="connsiteX44" fmla="*/ 1847712 w 1847712"/>
              <a:gd name="connsiteY44" fmla="*/ 795425 h 1369166"/>
              <a:gd name="connsiteX45" fmla="*/ 1841736 w 1847712"/>
              <a:gd name="connsiteY45" fmla="*/ 849213 h 1369166"/>
              <a:gd name="connsiteX46" fmla="*/ 1823806 w 1847712"/>
              <a:gd name="connsiteY46" fmla="*/ 867143 h 1369166"/>
              <a:gd name="connsiteX47" fmla="*/ 1758065 w 1847712"/>
              <a:gd name="connsiteY47" fmla="*/ 938860 h 1369166"/>
              <a:gd name="connsiteX48" fmla="*/ 1722206 w 1847712"/>
              <a:gd name="connsiteY48" fmla="*/ 992649 h 1369166"/>
              <a:gd name="connsiteX49" fmla="*/ 1704277 w 1847712"/>
              <a:gd name="connsiteY49" fmla="*/ 1010578 h 1369166"/>
              <a:gd name="connsiteX50" fmla="*/ 1662442 w 1847712"/>
              <a:gd name="connsiteY50" fmla="*/ 1100225 h 1369166"/>
              <a:gd name="connsiteX51" fmla="*/ 1650489 w 1847712"/>
              <a:gd name="connsiteY51" fmla="*/ 1118155 h 1369166"/>
              <a:gd name="connsiteX52" fmla="*/ 1614630 w 1847712"/>
              <a:gd name="connsiteY52" fmla="*/ 1177919 h 1369166"/>
              <a:gd name="connsiteX53" fmla="*/ 1602677 w 1847712"/>
              <a:gd name="connsiteY53" fmla="*/ 1195849 h 1369166"/>
              <a:gd name="connsiteX54" fmla="*/ 1584748 w 1847712"/>
              <a:gd name="connsiteY54" fmla="*/ 1207802 h 1369166"/>
              <a:gd name="connsiteX55" fmla="*/ 1572795 w 1847712"/>
              <a:gd name="connsiteY55" fmla="*/ 1231708 h 1369166"/>
              <a:gd name="connsiteX56" fmla="*/ 1554865 w 1847712"/>
              <a:gd name="connsiteY56" fmla="*/ 1243660 h 1369166"/>
              <a:gd name="connsiteX57" fmla="*/ 1530959 w 1847712"/>
              <a:gd name="connsiteY57" fmla="*/ 1303425 h 1369166"/>
              <a:gd name="connsiteX58" fmla="*/ 1507053 w 1847712"/>
              <a:gd name="connsiteY58" fmla="*/ 1357213 h 1369166"/>
              <a:gd name="connsiteX59" fmla="*/ 1483148 w 1847712"/>
              <a:gd name="connsiteY59" fmla="*/ 1369166 h 1369166"/>
              <a:gd name="connsiteX60" fmla="*/ 1453265 w 1847712"/>
              <a:gd name="connsiteY60" fmla="*/ 1351237 h 1369166"/>
              <a:gd name="connsiteX61" fmla="*/ 1417406 w 1847712"/>
              <a:gd name="connsiteY61" fmla="*/ 1333308 h 1369166"/>
              <a:gd name="connsiteX62" fmla="*/ 1387524 w 1847712"/>
              <a:gd name="connsiteY62" fmla="*/ 1303425 h 1369166"/>
              <a:gd name="connsiteX63" fmla="*/ 1363618 w 1847712"/>
              <a:gd name="connsiteY63" fmla="*/ 1279519 h 1369166"/>
              <a:gd name="connsiteX64" fmla="*/ 1339712 w 1847712"/>
              <a:gd name="connsiteY64" fmla="*/ 1273543 h 1369166"/>
              <a:gd name="connsiteX65" fmla="*/ 1321783 w 1847712"/>
              <a:gd name="connsiteY65" fmla="*/ 1267566 h 1369166"/>
              <a:gd name="connsiteX66" fmla="*/ 1297877 w 1847712"/>
              <a:gd name="connsiteY66" fmla="*/ 1261590 h 1369166"/>
              <a:gd name="connsiteX67" fmla="*/ 1279948 w 1847712"/>
              <a:gd name="connsiteY67" fmla="*/ 1255613 h 1369166"/>
              <a:gd name="connsiteX68" fmla="*/ 1250065 w 1847712"/>
              <a:gd name="connsiteY68" fmla="*/ 1249637 h 1369166"/>
              <a:gd name="connsiteX69" fmla="*/ 1214206 w 1847712"/>
              <a:gd name="connsiteY69" fmla="*/ 1237684 h 1369166"/>
              <a:gd name="connsiteX70" fmla="*/ 1118583 w 1847712"/>
              <a:gd name="connsiteY70" fmla="*/ 1183896 h 1369166"/>
              <a:gd name="connsiteX71" fmla="*/ 1011006 w 1847712"/>
              <a:gd name="connsiteY71" fmla="*/ 1106202 h 1369166"/>
              <a:gd name="connsiteX72" fmla="*/ 987100 w 1847712"/>
              <a:gd name="connsiteY72" fmla="*/ 1100225 h 1369166"/>
              <a:gd name="connsiteX73" fmla="*/ 921359 w 1847712"/>
              <a:gd name="connsiteY73" fmla="*/ 1034484 h 1369166"/>
              <a:gd name="connsiteX74" fmla="*/ 843665 w 1847712"/>
              <a:gd name="connsiteY74" fmla="*/ 986672 h 1369166"/>
              <a:gd name="connsiteX75" fmla="*/ 765971 w 1847712"/>
              <a:gd name="connsiteY75" fmla="*/ 938860 h 1369166"/>
              <a:gd name="connsiteX76" fmla="*/ 646442 w 1847712"/>
              <a:gd name="connsiteY76" fmla="*/ 831284 h 1369166"/>
              <a:gd name="connsiteX77" fmla="*/ 622536 w 1847712"/>
              <a:gd name="connsiteY77" fmla="*/ 819331 h 1369166"/>
              <a:gd name="connsiteX78" fmla="*/ 580700 w 1847712"/>
              <a:gd name="connsiteY78" fmla="*/ 771519 h 1369166"/>
              <a:gd name="connsiteX79" fmla="*/ 562771 w 1847712"/>
              <a:gd name="connsiteY79" fmla="*/ 759566 h 1369166"/>
              <a:gd name="connsiteX80" fmla="*/ 526912 w 1847712"/>
              <a:gd name="connsiteY80" fmla="*/ 729684 h 1369166"/>
              <a:gd name="connsiteX81" fmla="*/ 508983 w 1847712"/>
              <a:gd name="connsiteY81" fmla="*/ 717731 h 1369166"/>
              <a:gd name="connsiteX82" fmla="*/ 491053 w 1847712"/>
              <a:gd name="connsiteY82" fmla="*/ 699802 h 1369166"/>
              <a:gd name="connsiteX83" fmla="*/ 413359 w 1847712"/>
              <a:gd name="connsiteY83" fmla="*/ 651990 h 1369166"/>
              <a:gd name="connsiteX84" fmla="*/ 371524 w 1847712"/>
              <a:gd name="connsiteY84" fmla="*/ 628084 h 1369166"/>
              <a:gd name="connsiteX85" fmla="*/ 275900 w 1847712"/>
              <a:gd name="connsiteY85" fmla="*/ 556366 h 1369166"/>
              <a:gd name="connsiteX86" fmla="*/ 246018 w 1847712"/>
              <a:gd name="connsiteY86" fmla="*/ 532460 h 1369166"/>
              <a:gd name="connsiteX87" fmla="*/ 216136 w 1847712"/>
              <a:gd name="connsiteY87" fmla="*/ 514531 h 1369166"/>
              <a:gd name="connsiteX88" fmla="*/ 186253 w 1847712"/>
              <a:gd name="connsiteY88" fmla="*/ 478672 h 1369166"/>
              <a:gd name="connsiteX89" fmla="*/ 102583 w 1847712"/>
              <a:gd name="connsiteY89" fmla="*/ 430860 h 1369166"/>
              <a:gd name="connsiteX90" fmla="*/ 42818 w 1847712"/>
              <a:gd name="connsiteY90" fmla="*/ 377072 h 1369166"/>
              <a:gd name="connsiteX91" fmla="*/ 6959 w 1847712"/>
              <a:gd name="connsiteY91" fmla="*/ 341213 h 1369166"/>
              <a:gd name="connsiteX92" fmla="*/ 983 w 1847712"/>
              <a:gd name="connsiteY92" fmla="*/ 317308 h 1369166"/>
              <a:gd name="connsiteX93" fmla="*/ 24889 w 1847712"/>
              <a:gd name="connsiteY93" fmla="*/ 305355 h 1369166"/>
              <a:gd name="connsiteX94" fmla="*/ 60748 w 1847712"/>
              <a:gd name="connsiteY94" fmla="*/ 293402 h 1369166"/>
              <a:gd name="connsiteX95" fmla="*/ 78677 w 1847712"/>
              <a:gd name="connsiteY95" fmla="*/ 281449 h 1369166"/>
              <a:gd name="connsiteX96" fmla="*/ 132465 w 1847712"/>
              <a:gd name="connsiteY96" fmla="*/ 269496 h 1369166"/>
              <a:gd name="connsiteX97" fmla="*/ 168324 w 1847712"/>
              <a:gd name="connsiteY97" fmla="*/ 251566 h 1369166"/>
              <a:gd name="connsiteX98" fmla="*/ 204183 w 1847712"/>
              <a:gd name="connsiteY98" fmla="*/ 239613 h 1369166"/>
              <a:gd name="connsiteX99" fmla="*/ 228089 w 1847712"/>
              <a:gd name="connsiteY99" fmla="*/ 227660 h 1369166"/>
              <a:gd name="connsiteX100" fmla="*/ 246018 w 1847712"/>
              <a:gd name="connsiteY100" fmla="*/ 215708 h 1369166"/>
              <a:gd name="connsiteX101" fmla="*/ 281877 w 1847712"/>
              <a:gd name="connsiteY101" fmla="*/ 197778 h 1369166"/>
              <a:gd name="connsiteX102" fmla="*/ 299806 w 1847712"/>
              <a:gd name="connsiteY102" fmla="*/ 179849 h 1369166"/>
              <a:gd name="connsiteX103" fmla="*/ 347618 w 1847712"/>
              <a:gd name="connsiteY103" fmla="*/ 167896 h 1369166"/>
              <a:gd name="connsiteX104" fmla="*/ 383477 w 1847712"/>
              <a:gd name="connsiteY104" fmla="*/ 149966 h 1369166"/>
              <a:gd name="connsiteX105" fmla="*/ 401406 w 1847712"/>
              <a:gd name="connsiteY105" fmla="*/ 138013 h 1369166"/>
              <a:gd name="connsiteX106" fmla="*/ 407383 w 1847712"/>
              <a:gd name="connsiteY106" fmla="*/ 120084 h 1369166"/>
              <a:gd name="connsiteX107" fmla="*/ 425312 w 1847712"/>
              <a:gd name="connsiteY107" fmla="*/ 108131 h 1369166"/>
              <a:gd name="connsiteX108" fmla="*/ 431289 w 1847712"/>
              <a:gd name="connsiteY108" fmla="*/ 6531 h 136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847712" h="1369166">
                <a:moveTo>
                  <a:pt x="431289" y="6531"/>
                </a:moveTo>
                <a:cubicBezTo>
                  <a:pt x="437265" y="-9406"/>
                  <a:pt x="451924" y="8305"/>
                  <a:pt x="461171" y="12508"/>
                </a:cubicBezTo>
                <a:cubicBezTo>
                  <a:pt x="474249" y="18452"/>
                  <a:pt x="483402" y="31870"/>
                  <a:pt x="497030" y="36413"/>
                </a:cubicBezTo>
                <a:lnTo>
                  <a:pt x="514959" y="42390"/>
                </a:lnTo>
                <a:cubicBezTo>
                  <a:pt x="518896" y="54200"/>
                  <a:pt x="522358" y="69824"/>
                  <a:pt x="532889" y="78249"/>
                </a:cubicBezTo>
                <a:cubicBezTo>
                  <a:pt x="537808" y="82184"/>
                  <a:pt x="544842" y="82233"/>
                  <a:pt x="550818" y="84225"/>
                </a:cubicBezTo>
                <a:cubicBezTo>
                  <a:pt x="562771" y="92194"/>
                  <a:pt x="573828" y="101706"/>
                  <a:pt x="586677" y="108131"/>
                </a:cubicBezTo>
                <a:cubicBezTo>
                  <a:pt x="640124" y="134854"/>
                  <a:pt x="617585" y="126403"/>
                  <a:pt x="652418" y="138013"/>
                </a:cubicBezTo>
                <a:cubicBezTo>
                  <a:pt x="688053" y="161769"/>
                  <a:pt x="656440" y="144660"/>
                  <a:pt x="724136" y="155943"/>
                </a:cubicBezTo>
                <a:cubicBezTo>
                  <a:pt x="741947" y="158911"/>
                  <a:pt x="748551" y="167339"/>
                  <a:pt x="765971" y="173872"/>
                </a:cubicBezTo>
                <a:cubicBezTo>
                  <a:pt x="773662" y="176756"/>
                  <a:pt x="781908" y="177857"/>
                  <a:pt x="789877" y="179849"/>
                </a:cubicBezTo>
                <a:cubicBezTo>
                  <a:pt x="778617" y="191109"/>
                  <a:pt x="768996" y="203074"/>
                  <a:pt x="754018" y="209731"/>
                </a:cubicBezTo>
                <a:cubicBezTo>
                  <a:pt x="742504" y="214848"/>
                  <a:pt x="718159" y="221684"/>
                  <a:pt x="718159" y="221684"/>
                </a:cubicBezTo>
                <a:cubicBezTo>
                  <a:pt x="710190" y="227660"/>
                  <a:pt x="697403" y="230163"/>
                  <a:pt x="694253" y="239613"/>
                </a:cubicBezTo>
                <a:cubicBezTo>
                  <a:pt x="691982" y="246427"/>
                  <a:pt x="701608" y="252025"/>
                  <a:pt x="706206" y="257543"/>
                </a:cubicBezTo>
                <a:cubicBezTo>
                  <a:pt x="723424" y="278204"/>
                  <a:pt x="719969" y="274083"/>
                  <a:pt x="742065" y="281449"/>
                </a:cubicBezTo>
                <a:cubicBezTo>
                  <a:pt x="758423" y="293717"/>
                  <a:pt x="770188" y="304768"/>
                  <a:pt x="789877" y="311331"/>
                </a:cubicBezTo>
                <a:cubicBezTo>
                  <a:pt x="799514" y="314543"/>
                  <a:pt x="809798" y="315316"/>
                  <a:pt x="819759" y="317308"/>
                </a:cubicBezTo>
                <a:cubicBezTo>
                  <a:pt x="825736" y="323284"/>
                  <a:pt x="830656" y="330549"/>
                  <a:pt x="837689" y="335237"/>
                </a:cubicBezTo>
                <a:cubicBezTo>
                  <a:pt x="891585" y="371166"/>
                  <a:pt x="817136" y="306155"/>
                  <a:pt x="873548" y="353166"/>
                </a:cubicBezTo>
                <a:cubicBezTo>
                  <a:pt x="880041" y="358577"/>
                  <a:pt x="884310" y="366616"/>
                  <a:pt x="891477" y="371096"/>
                </a:cubicBezTo>
                <a:cubicBezTo>
                  <a:pt x="900574" y="376782"/>
                  <a:pt x="911764" y="378251"/>
                  <a:pt x="921359" y="383049"/>
                </a:cubicBezTo>
                <a:cubicBezTo>
                  <a:pt x="927784" y="386261"/>
                  <a:pt x="932725" y="392085"/>
                  <a:pt x="939289" y="395002"/>
                </a:cubicBezTo>
                <a:cubicBezTo>
                  <a:pt x="950803" y="400119"/>
                  <a:pt x="963879" y="401320"/>
                  <a:pt x="975148" y="406955"/>
                </a:cubicBezTo>
                <a:cubicBezTo>
                  <a:pt x="991085" y="414923"/>
                  <a:pt x="1006512" y="424007"/>
                  <a:pt x="1022959" y="430860"/>
                </a:cubicBezTo>
                <a:cubicBezTo>
                  <a:pt x="1030541" y="434019"/>
                  <a:pt x="1038997" y="434477"/>
                  <a:pt x="1046865" y="436837"/>
                </a:cubicBezTo>
                <a:cubicBezTo>
                  <a:pt x="1058933" y="440458"/>
                  <a:pt x="1070771" y="444806"/>
                  <a:pt x="1082724" y="448790"/>
                </a:cubicBezTo>
                <a:cubicBezTo>
                  <a:pt x="1088700" y="454766"/>
                  <a:pt x="1093621" y="462031"/>
                  <a:pt x="1100653" y="466719"/>
                </a:cubicBezTo>
                <a:cubicBezTo>
                  <a:pt x="1105895" y="470214"/>
                  <a:pt x="1112703" y="470434"/>
                  <a:pt x="1118583" y="472696"/>
                </a:cubicBezTo>
                <a:cubicBezTo>
                  <a:pt x="1138609" y="480398"/>
                  <a:pt x="1157993" y="489817"/>
                  <a:pt x="1178348" y="496602"/>
                </a:cubicBezTo>
                <a:cubicBezTo>
                  <a:pt x="1204852" y="505437"/>
                  <a:pt x="1219139" y="509420"/>
                  <a:pt x="1244089" y="520508"/>
                </a:cubicBezTo>
                <a:cubicBezTo>
                  <a:pt x="1252230" y="524126"/>
                  <a:pt x="1259884" y="528773"/>
                  <a:pt x="1267995" y="532460"/>
                </a:cubicBezTo>
                <a:cubicBezTo>
                  <a:pt x="1281807" y="538738"/>
                  <a:pt x="1296260" y="543605"/>
                  <a:pt x="1309830" y="550390"/>
                </a:cubicBezTo>
                <a:cubicBezTo>
                  <a:pt x="1320220" y="555585"/>
                  <a:pt x="1329137" y="563512"/>
                  <a:pt x="1339712" y="568319"/>
                </a:cubicBezTo>
                <a:cubicBezTo>
                  <a:pt x="1351182" y="573533"/>
                  <a:pt x="1375571" y="580272"/>
                  <a:pt x="1375571" y="580272"/>
                </a:cubicBezTo>
                <a:cubicBezTo>
                  <a:pt x="1394964" y="606130"/>
                  <a:pt x="1398144" y="614196"/>
                  <a:pt x="1429359" y="634060"/>
                </a:cubicBezTo>
                <a:cubicBezTo>
                  <a:pt x="1438410" y="639820"/>
                  <a:pt x="1449864" y="640803"/>
                  <a:pt x="1459242" y="646013"/>
                </a:cubicBezTo>
                <a:cubicBezTo>
                  <a:pt x="1467949" y="650850"/>
                  <a:pt x="1474104" y="659769"/>
                  <a:pt x="1483148" y="663943"/>
                </a:cubicBezTo>
                <a:cubicBezTo>
                  <a:pt x="1525875" y="683663"/>
                  <a:pt x="1540532" y="682322"/>
                  <a:pt x="1584748" y="687849"/>
                </a:cubicBezTo>
                <a:cubicBezTo>
                  <a:pt x="1594709" y="691833"/>
                  <a:pt x="1605212" y="694665"/>
                  <a:pt x="1614630" y="699802"/>
                </a:cubicBezTo>
                <a:cubicBezTo>
                  <a:pt x="1718789" y="756616"/>
                  <a:pt x="1576597" y="689749"/>
                  <a:pt x="1692324" y="747613"/>
                </a:cubicBezTo>
                <a:cubicBezTo>
                  <a:pt x="1700903" y="751903"/>
                  <a:pt x="1726492" y="757650"/>
                  <a:pt x="1734159" y="759566"/>
                </a:cubicBezTo>
                <a:cubicBezTo>
                  <a:pt x="1744120" y="765543"/>
                  <a:pt x="1753652" y="772301"/>
                  <a:pt x="1764042" y="777496"/>
                </a:cubicBezTo>
                <a:cubicBezTo>
                  <a:pt x="1779093" y="785021"/>
                  <a:pt x="1803408" y="786827"/>
                  <a:pt x="1817830" y="789449"/>
                </a:cubicBezTo>
                <a:cubicBezTo>
                  <a:pt x="1827824" y="791266"/>
                  <a:pt x="1837751" y="793433"/>
                  <a:pt x="1847712" y="795425"/>
                </a:cubicBezTo>
                <a:cubicBezTo>
                  <a:pt x="1845720" y="813354"/>
                  <a:pt x="1847441" y="832099"/>
                  <a:pt x="1841736" y="849213"/>
                </a:cubicBezTo>
                <a:cubicBezTo>
                  <a:pt x="1839063" y="857232"/>
                  <a:pt x="1829158" y="860601"/>
                  <a:pt x="1823806" y="867143"/>
                </a:cubicBezTo>
                <a:cubicBezTo>
                  <a:pt x="1768844" y="934320"/>
                  <a:pt x="1810836" y="896646"/>
                  <a:pt x="1758065" y="938860"/>
                </a:cubicBezTo>
                <a:cubicBezTo>
                  <a:pt x="1744688" y="961157"/>
                  <a:pt x="1738809" y="973280"/>
                  <a:pt x="1722206" y="992649"/>
                </a:cubicBezTo>
                <a:cubicBezTo>
                  <a:pt x="1716706" y="999066"/>
                  <a:pt x="1710253" y="1004602"/>
                  <a:pt x="1704277" y="1010578"/>
                </a:cubicBezTo>
                <a:cubicBezTo>
                  <a:pt x="1688039" y="1048468"/>
                  <a:pt x="1682904" y="1062711"/>
                  <a:pt x="1662442" y="1100225"/>
                </a:cubicBezTo>
                <a:cubicBezTo>
                  <a:pt x="1659002" y="1106531"/>
                  <a:pt x="1653977" y="1111876"/>
                  <a:pt x="1650489" y="1118155"/>
                </a:cubicBezTo>
                <a:cubicBezTo>
                  <a:pt x="1611110" y="1189036"/>
                  <a:pt x="1653244" y="1123858"/>
                  <a:pt x="1614630" y="1177919"/>
                </a:cubicBezTo>
                <a:cubicBezTo>
                  <a:pt x="1610455" y="1183764"/>
                  <a:pt x="1607756" y="1190770"/>
                  <a:pt x="1602677" y="1195849"/>
                </a:cubicBezTo>
                <a:cubicBezTo>
                  <a:pt x="1597598" y="1200928"/>
                  <a:pt x="1590724" y="1203818"/>
                  <a:pt x="1584748" y="1207802"/>
                </a:cubicBezTo>
                <a:cubicBezTo>
                  <a:pt x="1580764" y="1215771"/>
                  <a:pt x="1578499" y="1224864"/>
                  <a:pt x="1572795" y="1231708"/>
                </a:cubicBezTo>
                <a:cubicBezTo>
                  <a:pt x="1568197" y="1237226"/>
                  <a:pt x="1558484" y="1237456"/>
                  <a:pt x="1554865" y="1243660"/>
                </a:cubicBezTo>
                <a:cubicBezTo>
                  <a:pt x="1544054" y="1262193"/>
                  <a:pt x="1537744" y="1283070"/>
                  <a:pt x="1530959" y="1303425"/>
                </a:cubicBezTo>
                <a:cubicBezTo>
                  <a:pt x="1526958" y="1315429"/>
                  <a:pt x="1520167" y="1346284"/>
                  <a:pt x="1507053" y="1357213"/>
                </a:cubicBezTo>
                <a:cubicBezTo>
                  <a:pt x="1500209" y="1362916"/>
                  <a:pt x="1491116" y="1365182"/>
                  <a:pt x="1483148" y="1369166"/>
                </a:cubicBezTo>
                <a:cubicBezTo>
                  <a:pt x="1473187" y="1363190"/>
                  <a:pt x="1463655" y="1356432"/>
                  <a:pt x="1453265" y="1351237"/>
                </a:cubicBezTo>
                <a:cubicBezTo>
                  <a:pt x="1403773" y="1326491"/>
                  <a:pt x="1468796" y="1367564"/>
                  <a:pt x="1417406" y="1333308"/>
                </a:cubicBezTo>
                <a:cubicBezTo>
                  <a:pt x="1394386" y="1298777"/>
                  <a:pt x="1418512" y="1329986"/>
                  <a:pt x="1387524" y="1303425"/>
                </a:cubicBezTo>
                <a:cubicBezTo>
                  <a:pt x="1378968" y="1296091"/>
                  <a:pt x="1373174" y="1285492"/>
                  <a:pt x="1363618" y="1279519"/>
                </a:cubicBezTo>
                <a:cubicBezTo>
                  <a:pt x="1356653" y="1275166"/>
                  <a:pt x="1347610" y="1275800"/>
                  <a:pt x="1339712" y="1273543"/>
                </a:cubicBezTo>
                <a:cubicBezTo>
                  <a:pt x="1333655" y="1271812"/>
                  <a:pt x="1327840" y="1269297"/>
                  <a:pt x="1321783" y="1267566"/>
                </a:cubicBezTo>
                <a:cubicBezTo>
                  <a:pt x="1313885" y="1265309"/>
                  <a:pt x="1305775" y="1263847"/>
                  <a:pt x="1297877" y="1261590"/>
                </a:cubicBezTo>
                <a:cubicBezTo>
                  <a:pt x="1291820" y="1259859"/>
                  <a:pt x="1286060" y="1257141"/>
                  <a:pt x="1279948" y="1255613"/>
                </a:cubicBezTo>
                <a:cubicBezTo>
                  <a:pt x="1270093" y="1253149"/>
                  <a:pt x="1259865" y="1252310"/>
                  <a:pt x="1250065" y="1249637"/>
                </a:cubicBezTo>
                <a:cubicBezTo>
                  <a:pt x="1237909" y="1246322"/>
                  <a:pt x="1214206" y="1237684"/>
                  <a:pt x="1214206" y="1237684"/>
                </a:cubicBezTo>
                <a:cubicBezTo>
                  <a:pt x="1141594" y="1183227"/>
                  <a:pt x="1272526" y="1279196"/>
                  <a:pt x="1118583" y="1183896"/>
                </a:cubicBezTo>
                <a:cubicBezTo>
                  <a:pt x="1030219" y="1129193"/>
                  <a:pt x="1100360" y="1154315"/>
                  <a:pt x="1011006" y="1106202"/>
                </a:cubicBezTo>
                <a:cubicBezTo>
                  <a:pt x="1003774" y="1102308"/>
                  <a:pt x="995069" y="1102217"/>
                  <a:pt x="987100" y="1100225"/>
                </a:cubicBezTo>
                <a:cubicBezTo>
                  <a:pt x="965186" y="1078311"/>
                  <a:pt x="949078" y="1048343"/>
                  <a:pt x="921359" y="1034484"/>
                </a:cubicBezTo>
                <a:cubicBezTo>
                  <a:pt x="846686" y="997149"/>
                  <a:pt x="926491" y="1039381"/>
                  <a:pt x="843665" y="986672"/>
                </a:cubicBezTo>
                <a:cubicBezTo>
                  <a:pt x="807486" y="963649"/>
                  <a:pt x="810239" y="983128"/>
                  <a:pt x="765971" y="938860"/>
                </a:cubicBezTo>
                <a:cubicBezTo>
                  <a:pt x="716486" y="889375"/>
                  <a:pt x="704646" y="873967"/>
                  <a:pt x="646442" y="831284"/>
                </a:cubicBezTo>
                <a:cubicBezTo>
                  <a:pt x="639258" y="826015"/>
                  <a:pt x="629663" y="824677"/>
                  <a:pt x="622536" y="819331"/>
                </a:cubicBezTo>
                <a:cubicBezTo>
                  <a:pt x="585293" y="791399"/>
                  <a:pt x="610954" y="801773"/>
                  <a:pt x="580700" y="771519"/>
                </a:cubicBezTo>
                <a:cubicBezTo>
                  <a:pt x="575621" y="766440"/>
                  <a:pt x="568441" y="763976"/>
                  <a:pt x="562771" y="759566"/>
                </a:cubicBezTo>
                <a:cubicBezTo>
                  <a:pt x="550489" y="750014"/>
                  <a:pt x="539194" y="739236"/>
                  <a:pt x="526912" y="729684"/>
                </a:cubicBezTo>
                <a:cubicBezTo>
                  <a:pt x="521242" y="725274"/>
                  <a:pt x="514501" y="722329"/>
                  <a:pt x="508983" y="717731"/>
                </a:cubicBezTo>
                <a:cubicBezTo>
                  <a:pt x="502490" y="712320"/>
                  <a:pt x="498018" y="704590"/>
                  <a:pt x="491053" y="699802"/>
                </a:cubicBezTo>
                <a:cubicBezTo>
                  <a:pt x="465995" y="682575"/>
                  <a:pt x="439434" y="667635"/>
                  <a:pt x="413359" y="651990"/>
                </a:cubicBezTo>
                <a:cubicBezTo>
                  <a:pt x="399587" y="643727"/>
                  <a:pt x="384373" y="637721"/>
                  <a:pt x="371524" y="628084"/>
                </a:cubicBezTo>
                <a:lnTo>
                  <a:pt x="275900" y="556366"/>
                </a:lnTo>
                <a:cubicBezTo>
                  <a:pt x="265754" y="548635"/>
                  <a:pt x="256956" y="539023"/>
                  <a:pt x="246018" y="532460"/>
                </a:cubicBezTo>
                <a:cubicBezTo>
                  <a:pt x="236057" y="526484"/>
                  <a:pt x="224770" y="522302"/>
                  <a:pt x="216136" y="514531"/>
                </a:cubicBezTo>
                <a:cubicBezTo>
                  <a:pt x="204571" y="504122"/>
                  <a:pt x="197723" y="489186"/>
                  <a:pt x="186253" y="478672"/>
                </a:cubicBezTo>
                <a:cubicBezTo>
                  <a:pt x="142168" y="438261"/>
                  <a:pt x="151231" y="457055"/>
                  <a:pt x="102583" y="430860"/>
                </a:cubicBezTo>
                <a:cubicBezTo>
                  <a:pt x="56826" y="406222"/>
                  <a:pt x="75062" y="412541"/>
                  <a:pt x="42818" y="377072"/>
                </a:cubicBezTo>
                <a:cubicBezTo>
                  <a:pt x="31447" y="364564"/>
                  <a:pt x="6959" y="341213"/>
                  <a:pt x="6959" y="341213"/>
                </a:cubicBezTo>
                <a:cubicBezTo>
                  <a:pt x="4967" y="333245"/>
                  <a:pt x="-2690" y="324654"/>
                  <a:pt x="983" y="317308"/>
                </a:cubicBezTo>
                <a:cubicBezTo>
                  <a:pt x="4968" y="309339"/>
                  <a:pt x="16617" y="308664"/>
                  <a:pt x="24889" y="305355"/>
                </a:cubicBezTo>
                <a:cubicBezTo>
                  <a:pt x="36587" y="300676"/>
                  <a:pt x="60748" y="293402"/>
                  <a:pt x="60748" y="293402"/>
                </a:cubicBezTo>
                <a:cubicBezTo>
                  <a:pt x="66724" y="289418"/>
                  <a:pt x="72253" y="284661"/>
                  <a:pt x="78677" y="281449"/>
                </a:cubicBezTo>
                <a:cubicBezTo>
                  <a:pt x="93392" y="274091"/>
                  <a:pt x="118687" y="271792"/>
                  <a:pt x="132465" y="269496"/>
                </a:cubicBezTo>
                <a:cubicBezTo>
                  <a:pt x="197864" y="247695"/>
                  <a:pt x="98802" y="282465"/>
                  <a:pt x="168324" y="251566"/>
                </a:cubicBezTo>
                <a:cubicBezTo>
                  <a:pt x="179838" y="246449"/>
                  <a:pt x="192914" y="245248"/>
                  <a:pt x="204183" y="239613"/>
                </a:cubicBezTo>
                <a:cubicBezTo>
                  <a:pt x="212152" y="235629"/>
                  <a:pt x="220354" y="232080"/>
                  <a:pt x="228089" y="227660"/>
                </a:cubicBezTo>
                <a:cubicBezTo>
                  <a:pt x="234325" y="224097"/>
                  <a:pt x="239594" y="218920"/>
                  <a:pt x="246018" y="215708"/>
                </a:cubicBezTo>
                <a:cubicBezTo>
                  <a:pt x="272970" y="202232"/>
                  <a:pt x="256188" y="219185"/>
                  <a:pt x="281877" y="197778"/>
                </a:cubicBezTo>
                <a:cubicBezTo>
                  <a:pt x="288370" y="192367"/>
                  <a:pt x="292112" y="183346"/>
                  <a:pt x="299806" y="179849"/>
                </a:cubicBezTo>
                <a:cubicBezTo>
                  <a:pt x="314761" y="173051"/>
                  <a:pt x="347618" y="167896"/>
                  <a:pt x="347618" y="167896"/>
                </a:cubicBezTo>
                <a:cubicBezTo>
                  <a:pt x="399009" y="133636"/>
                  <a:pt x="333985" y="174713"/>
                  <a:pt x="383477" y="149966"/>
                </a:cubicBezTo>
                <a:cubicBezTo>
                  <a:pt x="389901" y="146754"/>
                  <a:pt x="395430" y="141997"/>
                  <a:pt x="401406" y="138013"/>
                </a:cubicBezTo>
                <a:cubicBezTo>
                  <a:pt x="403398" y="132037"/>
                  <a:pt x="403448" y="125003"/>
                  <a:pt x="407383" y="120084"/>
                </a:cubicBezTo>
                <a:cubicBezTo>
                  <a:pt x="411870" y="114475"/>
                  <a:pt x="422857" y="114881"/>
                  <a:pt x="425312" y="108131"/>
                </a:cubicBezTo>
                <a:cubicBezTo>
                  <a:pt x="431477" y="91177"/>
                  <a:pt x="425313" y="22468"/>
                  <a:pt x="431289" y="653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6637" y="152667"/>
            <a:ext cx="3954792" cy="429112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sz="2194" b="1" u="sng" dirty="0">
                <a:solidFill>
                  <a:schemeClr val="accent6">
                    <a:lumMod val="75000"/>
                  </a:schemeClr>
                </a:solidFill>
              </a:rPr>
              <a:t>الظل في المنظور</a:t>
            </a:r>
            <a:r>
              <a:rPr lang="ar-IQ" sz="2194" b="1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2194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IQ" sz="2194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IQ" sz="2194" dirty="0" smtClean="0">
                <a:solidFill>
                  <a:schemeClr val="accent6">
                    <a:lumMod val="75000"/>
                  </a:schemeClr>
                </a:solidFill>
              </a:rPr>
              <a:t>اذا كان الظل امام الناظر</a:t>
            </a:r>
            <a:endParaRPr lang="en-US" sz="2194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480" y="683720"/>
            <a:ext cx="5943601" cy="683968"/>
          </a:xfrm>
        </p:spPr>
        <p:txBody>
          <a:bodyPr>
            <a:normAutofit lnSpcReduction="10000"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dirty="0" err="1" smtClean="0"/>
              <a:t>لتسقيط</a:t>
            </a:r>
            <a:r>
              <a:rPr lang="ar-IQ" dirty="0" smtClean="0"/>
              <a:t> الظل نحتاج الى زاوية الظل العمودية و خطوط تلاشي الظل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dirty="0" smtClean="0"/>
              <a:t>اخذ زاوية من نقطة النظر (يكون الاختيار لنا ) تقاطع مع مستوى الصورة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0" y="2336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5029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0" y="3835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 rot="19899647">
            <a:off x="2950560" y="2424988"/>
            <a:ext cx="486833" cy="4826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Connector 130"/>
          <p:cNvCxnSpPr/>
          <p:nvPr/>
        </p:nvCxnSpPr>
        <p:spPr>
          <a:xfrm flipH="1">
            <a:off x="2560129" y="2338359"/>
            <a:ext cx="4044952" cy="2165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2470823" y="4474722"/>
            <a:ext cx="145916" cy="87551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Straight Connector 135"/>
          <p:cNvCxnSpPr/>
          <p:nvPr/>
        </p:nvCxnSpPr>
        <p:spPr>
          <a:xfrm>
            <a:off x="1508179" y="2345679"/>
            <a:ext cx="1035602" cy="2156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605081" y="2331856"/>
            <a:ext cx="0" cy="1503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508179" y="2336800"/>
            <a:ext cx="0" cy="149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297677" y="2331856"/>
            <a:ext cx="0" cy="2697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2906584" y="3835400"/>
            <a:ext cx="3698497" cy="132647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508178" y="3826522"/>
            <a:ext cx="2300202" cy="152585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34" idx="0"/>
          </p:cNvCxnSpPr>
          <p:nvPr/>
        </p:nvCxnSpPr>
        <p:spPr>
          <a:xfrm flipV="1">
            <a:off x="2543781" y="2322978"/>
            <a:ext cx="1259734" cy="2151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34" idx="0"/>
          </p:cNvCxnSpPr>
          <p:nvPr/>
        </p:nvCxnSpPr>
        <p:spPr>
          <a:xfrm flipV="1">
            <a:off x="2543781" y="2331855"/>
            <a:ext cx="369848" cy="2142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34" idx="0"/>
          </p:cNvCxnSpPr>
          <p:nvPr/>
        </p:nvCxnSpPr>
        <p:spPr>
          <a:xfrm flipV="1">
            <a:off x="2543781" y="2331856"/>
            <a:ext cx="821891" cy="21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3794180" y="2322977"/>
            <a:ext cx="0" cy="302939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3365672" y="3826522"/>
            <a:ext cx="3239409" cy="174742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1506030" y="3826522"/>
            <a:ext cx="1850308" cy="174742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906584" y="2285409"/>
            <a:ext cx="0" cy="288970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3365672" y="2335242"/>
            <a:ext cx="0" cy="3238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H="1">
            <a:off x="2913629" y="3826522"/>
            <a:ext cx="3691453" cy="68576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491830" y="3817644"/>
            <a:ext cx="2302350" cy="79948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>
            <a:off x="3365671" y="3824964"/>
            <a:ext cx="3255758" cy="90654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517415" y="3822160"/>
            <a:ext cx="1855271" cy="92671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3356338" y="4617126"/>
            <a:ext cx="447177" cy="11438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2913629" y="4521169"/>
            <a:ext cx="442709" cy="21314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2930063" y="4420569"/>
            <a:ext cx="394512" cy="94759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3304721" y="4447134"/>
            <a:ext cx="496472" cy="1579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3374866" y="4748874"/>
            <a:ext cx="0" cy="82663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3794180" y="4617126"/>
            <a:ext cx="0" cy="73524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2930063" y="4521169"/>
            <a:ext cx="0" cy="65394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3372686" y="5352374"/>
            <a:ext cx="428507" cy="22157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 flipV="1">
            <a:off x="2930063" y="5173927"/>
            <a:ext cx="442623" cy="40610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34" idx="4"/>
          </p:cNvCxnSpPr>
          <p:nvPr/>
        </p:nvCxnSpPr>
        <p:spPr>
          <a:xfrm flipH="1" flipV="1">
            <a:off x="834872" y="2335242"/>
            <a:ext cx="1708909" cy="222703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2470823" y="1324849"/>
            <a:ext cx="408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dirty="0" smtClean="0"/>
              <a:t>و إقامة عمود منها تكون عليه نقاط الظل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05" name="Straight Connector 204"/>
          <p:cNvCxnSpPr/>
          <p:nvPr/>
        </p:nvCxnSpPr>
        <p:spPr>
          <a:xfrm>
            <a:off x="834872" y="671209"/>
            <a:ext cx="0" cy="449066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0" y="5177154"/>
            <a:ext cx="3051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dirty="0" smtClean="0"/>
              <a:t>تقاطعه مع خط النظر يعطي زاوية تلاشي الظل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282102" y="3585263"/>
            <a:ext cx="49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306308" y="6712318"/>
            <a:ext cx="6432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IQ" dirty="0" smtClean="0"/>
              <a:t>لتحديد زاوية الظل العمودية نفتح الفرجار بين نقطة النظر و نقطة التلاشي الثانية و نرسم قوس يتقاطع مع مستوى الصورة ثم ننزل عمود منه على خط النظر و من نقطة التقاطع نرسم نفس الزاوية الاولى تقاطعها مع عمود الظل يعطي نقطة تلاشي الظل العمودية</a:t>
            </a:r>
            <a:endParaRPr lang="en-US" dirty="0"/>
          </a:p>
        </p:txBody>
      </p:sp>
      <p:cxnSp>
        <p:nvCxnSpPr>
          <p:cNvPr id="211" name="Straight Arrow Connector 210"/>
          <p:cNvCxnSpPr>
            <a:endCxn id="134" idx="4"/>
          </p:cNvCxnSpPr>
          <p:nvPr/>
        </p:nvCxnSpPr>
        <p:spPr>
          <a:xfrm>
            <a:off x="1491830" y="3835400"/>
            <a:ext cx="1051951" cy="72687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Arc 213"/>
          <p:cNvSpPr/>
          <p:nvPr/>
        </p:nvSpPr>
        <p:spPr>
          <a:xfrm>
            <a:off x="2529582" y="2336799"/>
            <a:ext cx="285615" cy="2178529"/>
          </a:xfrm>
          <a:prstGeom prst="arc">
            <a:avLst>
              <a:gd name="adj1" fmla="val 16200000"/>
              <a:gd name="adj2" fmla="val 5461292"/>
            </a:avLst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6" name="Straight Connector 215"/>
          <p:cNvCxnSpPr/>
          <p:nvPr/>
        </p:nvCxnSpPr>
        <p:spPr>
          <a:xfrm>
            <a:off x="2666637" y="2322977"/>
            <a:ext cx="0" cy="151242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H="1" flipV="1">
            <a:off x="834871" y="1444470"/>
            <a:ext cx="1812273" cy="236553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369651" y="1273067"/>
            <a:ext cx="42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cxnSp>
        <p:nvCxnSpPr>
          <p:cNvPr id="229" name="Straight Connector 228"/>
          <p:cNvCxnSpPr>
            <a:stCxn id="208" idx="3"/>
          </p:cNvCxnSpPr>
          <p:nvPr/>
        </p:nvCxnSpPr>
        <p:spPr>
          <a:xfrm>
            <a:off x="776211" y="3769929"/>
            <a:ext cx="4085688" cy="286791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208" idx="3"/>
          </p:cNvCxnSpPr>
          <p:nvPr/>
        </p:nvCxnSpPr>
        <p:spPr>
          <a:xfrm>
            <a:off x="776211" y="3769929"/>
            <a:ext cx="4437815" cy="2339374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219" idx="3"/>
          </p:cNvCxnSpPr>
          <p:nvPr/>
        </p:nvCxnSpPr>
        <p:spPr>
          <a:xfrm>
            <a:off x="789966" y="1457733"/>
            <a:ext cx="4440408" cy="465157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219" idx="3"/>
          </p:cNvCxnSpPr>
          <p:nvPr/>
        </p:nvCxnSpPr>
        <p:spPr>
          <a:xfrm>
            <a:off x="789966" y="1457733"/>
            <a:ext cx="4085688" cy="518010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4861900" y="3835400"/>
            <a:ext cx="1726834" cy="284626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219" idx="3"/>
          </p:cNvCxnSpPr>
          <p:nvPr/>
        </p:nvCxnSpPr>
        <p:spPr>
          <a:xfrm>
            <a:off x="789966" y="1457733"/>
            <a:ext cx="3393563" cy="397978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834871" y="3835400"/>
            <a:ext cx="3348658" cy="160211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H="1">
            <a:off x="4075953" y="3835400"/>
            <a:ext cx="2512781" cy="166491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5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8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1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1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2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2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200"/>
                            </p:stCondLst>
                            <p:childTnLst>
                              <p:par>
                                <p:cTn id="5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42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200"/>
                            </p:stCondLst>
                            <p:childTnLst>
                              <p:par>
                                <p:cTn id="6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620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72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8200"/>
                            </p:stCondLst>
                            <p:childTnLst>
                              <p:par>
                                <p:cTn id="7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9200"/>
                            </p:stCondLst>
                            <p:childTnLst>
                              <p:par>
                                <p:cTn id="7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200"/>
                            </p:stCondLst>
                            <p:childTnLst>
                              <p:par>
                                <p:cTn id="8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1200"/>
                            </p:stCondLst>
                            <p:childTnLst>
                              <p:par>
                                <p:cTn id="8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2200"/>
                            </p:stCondLst>
                            <p:childTnLst>
                              <p:par>
                                <p:cTn id="9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3200"/>
                            </p:stCondLst>
                            <p:childTnLst>
                              <p:par>
                                <p:cTn id="9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4200"/>
                            </p:stCondLst>
                            <p:childTnLst>
                              <p:par>
                                <p:cTn id="9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200"/>
                            </p:stCondLst>
                            <p:childTnLst>
                              <p:par>
                                <p:cTn id="10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6200"/>
                            </p:stCondLst>
                            <p:childTnLst>
                              <p:par>
                                <p:cTn id="10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 animBg="1"/>
      <p:bldP spid="3" grpId="0" build="p"/>
      <p:bldP spid="202" grpId="0"/>
      <p:bldP spid="207" grpId="0"/>
      <p:bldP spid="208" grpId="0"/>
      <p:bldP spid="209" grpId="0"/>
      <p:bldP spid="214" grpId="0" animBg="1"/>
      <p:bldP spid="21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96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الظل في المنظور:  اذا كان الظل امام الناظر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الظل في المنظور:</dc:title>
  <dc:creator>dell</dc:creator>
  <cp:lastModifiedBy>dell</cp:lastModifiedBy>
  <cp:revision>14</cp:revision>
  <dcterms:created xsi:type="dcterms:W3CDTF">2020-08-13T02:53:45Z</dcterms:created>
  <dcterms:modified xsi:type="dcterms:W3CDTF">2020-08-13T06:28:33Z</dcterms:modified>
</cp:coreProperties>
</file>